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44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296"/>
  </p:normalViewPr>
  <p:slideViewPr>
    <p:cSldViewPr snapToGrid="0" snapToObjects="1">
      <p:cViewPr varScale="1">
        <p:scale>
          <a:sx n="90" d="100"/>
          <a:sy n="90" d="100"/>
        </p:scale>
        <p:origin x="232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6549A-EF21-DC4E-8AFD-7D6882218EBE}" type="datetimeFigureOut">
              <a:rPr lang="en-US" smtClean="0"/>
              <a:t>2/4/22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1F44C-9C92-1B40-8780-EC9A86F0A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62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49ED8-A11F-4623-952C-9B21E15C494F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33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6D282-117E-0248-826A-BD6052E16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E9AAD3-B43B-104A-A5CC-B252C7648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18FFE-18CC-6C4D-9FD8-810DF2DB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E867-166C-234D-B201-9121A8D313DB}" type="datetimeFigureOut">
              <a:rPr lang="en-US" smtClean="0"/>
              <a:t>2/4/22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9BC4C-37F1-D148-9B03-FDC1A93A1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81C92-9C48-464D-B0BD-D195CE6BE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71C2-DF74-2F48-A0C9-722E4E490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7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7C414-1372-9248-9208-E5D2E2F38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A46617-6A4E-2849-AB4C-C99A62EC4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A719B-1F92-2949-A3BB-7FBB76628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E867-166C-234D-B201-9121A8D313DB}" type="datetimeFigureOut">
              <a:rPr lang="en-US" smtClean="0"/>
              <a:t>2/4/22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62065-056F-1C4A-A809-46DA6D933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9F9F8-A094-3440-B509-A28DFF59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71C2-DF74-2F48-A0C9-722E4E490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6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B2A860-09F9-6948-9043-DA7201CCE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E0D5B0-EF77-A14A-8F19-EC2872D425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85CCA-2E7F-4C4C-B105-814F7AC75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E867-166C-234D-B201-9121A8D313DB}" type="datetimeFigureOut">
              <a:rPr lang="en-US" smtClean="0"/>
              <a:t>2/4/22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02D16-77BF-F643-9EC0-F82491452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6EF0E-66CA-084C-9BF8-5257C5575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71C2-DF74-2F48-A0C9-722E4E490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3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98C41-5358-BA4F-912F-FF8B5418E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AB1FF-EC4B-AF4D-B1D0-6FF251B8E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5CC05-AFE2-1D40-AD0A-32C95434A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E867-166C-234D-B201-9121A8D313DB}" type="datetimeFigureOut">
              <a:rPr lang="en-US" smtClean="0"/>
              <a:t>2/4/22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2F7B6-54A4-924D-8AAE-BFFDE92E7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C2FFC-A8FD-4342-9793-536B1CEA4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71C2-DF74-2F48-A0C9-722E4E490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89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5B53D-A5CB-A047-8DF2-069220CD3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942ED-401E-C94B-A538-A49AB0D2A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F5131-F48E-004C-80CD-22F85308A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E867-166C-234D-B201-9121A8D313DB}" type="datetimeFigureOut">
              <a:rPr lang="en-US" smtClean="0"/>
              <a:t>2/4/22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71F3A-AFA8-C749-83E4-44B324D96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5A66D-C3F5-0044-B5B1-2D3CEC809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71C2-DF74-2F48-A0C9-722E4E490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3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15C92-EA86-D14F-9198-111BC260F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DD5D4-EEC8-894D-800E-DD444421CB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5C7407-F648-7945-899D-C7E9821D0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5292E6-1CF7-AA47-BA83-83E31C74B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E867-166C-234D-B201-9121A8D313DB}" type="datetimeFigureOut">
              <a:rPr lang="en-US" smtClean="0"/>
              <a:t>2/4/22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202E2-954B-FF4C-BFDB-6977160E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36904-3695-A84F-94FD-FCF71C4BF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71C2-DF74-2F48-A0C9-722E4E490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5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D7325-0837-8E44-8081-796ABC09B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17F448-AFC0-0A4E-B2B8-F7AF049DE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413E1-CA74-0340-A2E6-54F9E89C4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C8397F-1575-6A42-8E69-2155568E46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498EE7-02B0-9547-A2C5-3DA7DA215A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A3BEA2-16AA-0F4C-AB3E-F8480680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E867-166C-234D-B201-9121A8D313DB}" type="datetimeFigureOut">
              <a:rPr lang="en-US" smtClean="0"/>
              <a:t>2/4/22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85CFDC-F779-8847-8EF6-B69E512F9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A7169C-2263-5448-BE83-3D0796315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71C2-DF74-2F48-A0C9-722E4E490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77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0F361-A08E-9041-B9C9-0E0021AEC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A9AC97-5E2B-4440-B158-B028C5189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E867-166C-234D-B201-9121A8D313DB}" type="datetimeFigureOut">
              <a:rPr lang="en-US" smtClean="0"/>
              <a:t>2/4/22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859972-6F18-3444-A4D3-A4988EC20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0A6CE9-E539-F543-BB14-A365444C0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71C2-DF74-2F48-A0C9-722E4E490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03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61B71E-9810-8448-B9A0-B0887477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E867-166C-234D-B201-9121A8D313DB}" type="datetimeFigureOut">
              <a:rPr lang="en-US" smtClean="0"/>
              <a:t>2/4/22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1F75C2-F284-DD42-B2E7-D0ED1808D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65D79-E41C-FE46-A5B2-444E4FB13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71C2-DF74-2F48-A0C9-722E4E490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62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B1EE4-D403-9548-95D0-2C034C2D0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3DF9B-EBE5-A245-B746-7FB8DC59D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78A2FF-5B2C-9043-9272-62B7A2CE2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73D4C4-A0E0-B447-86A3-49938C2E5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E867-166C-234D-B201-9121A8D313DB}" type="datetimeFigureOut">
              <a:rPr lang="en-US" smtClean="0"/>
              <a:t>2/4/22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8CDD58-A453-DA43-9419-3224B4C71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396D8-ABDE-5142-A908-1DB47E953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71C2-DF74-2F48-A0C9-722E4E490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3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7A10E-D7E0-B741-A873-A3607849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9C17B9-E3CE-7641-9453-1A971E7A2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0C4892-11FD-C443-84F7-D77B73A01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33A84-1D0D-C648-A13B-7E1FFAC1F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E867-166C-234D-B201-9121A8D313DB}" type="datetimeFigureOut">
              <a:rPr lang="en-US" smtClean="0"/>
              <a:t>2/4/22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FC81DB-8289-8041-A1FA-57FF5BFB4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97D4DB-5B53-294E-90DB-C5F4DBCE7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71C2-DF74-2F48-A0C9-722E4E490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BF64AE-FB12-6743-A19B-042AC541F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D8E6E-F481-6B4C-BEC5-1434A992D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5B986-4F00-7A43-8BA1-DBFD173B5E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DE867-166C-234D-B201-9121A8D313DB}" type="datetimeFigureOut">
              <a:rPr lang="en-US" smtClean="0"/>
              <a:t>2/4/22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F9655-0013-BE4B-A3F8-068264D093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663E4-7AC3-A745-8939-14E68B296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F71C2-DF74-2F48-A0C9-722E4E490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8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Bloomington,IN Mayor John Hamilton">
            <a:extLst>
              <a:ext uri="{FF2B5EF4-FFF2-40B4-BE49-F238E27FC236}">
                <a16:creationId xmlns:a16="http://schemas.microsoft.com/office/drawing/2014/main" id="{C60135C5-1664-41E3-9F30-C5D840099A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" t="25705" r="695" b="58345"/>
          <a:stretch/>
        </p:blipFill>
        <p:spPr bwMode="auto">
          <a:xfrm>
            <a:off x="2595" y="-4135"/>
            <a:ext cx="12189269" cy="107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hlinkClick r:id="" action="ppaction://noaction"/>
            <a:extLst>
              <a:ext uri="{FF2B5EF4-FFF2-40B4-BE49-F238E27FC236}">
                <a16:creationId xmlns:a16="http://schemas.microsoft.com/office/drawing/2014/main" id="{B64D06CF-9166-4B18-9751-EBB7F8166026}"/>
              </a:ext>
            </a:extLst>
          </p:cNvPr>
          <p:cNvSpPr txBox="1"/>
          <p:nvPr/>
        </p:nvSpPr>
        <p:spPr>
          <a:xfrm>
            <a:off x="11611897" y="6361471"/>
            <a:ext cx="462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Century Gothic" panose="020B0502020202020204" pitchFamily="34" charset="0"/>
              </a:rPr>
              <a:t>20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DFD4EC3-E987-47B1-8EA2-42530571EC45}"/>
              </a:ext>
            </a:extLst>
          </p:cNvPr>
          <p:cNvGrpSpPr/>
          <p:nvPr/>
        </p:nvGrpSpPr>
        <p:grpSpPr>
          <a:xfrm>
            <a:off x="2732" y="509"/>
            <a:ext cx="12189268" cy="1046404"/>
            <a:chOff x="2732" y="509"/>
            <a:chExt cx="12189268" cy="104640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117BF4F-743D-444C-8A08-E539C1E0C4D7}"/>
                </a:ext>
              </a:extLst>
            </p:cNvPr>
            <p:cNvSpPr/>
            <p:nvPr/>
          </p:nvSpPr>
          <p:spPr>
            <a:xfrm>
              <a:off x="2732" y="509"/>
              <a:ext cx="12189268" cy="1046404"/>
            </a:xfrm>
            <a:prstGeom prst="rect">
              <a:avLst/>
            </a:prstGeom>
            <a:solidFill>
              <a:srgbClr val="00206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9D844D7-2280-41EF-BFEE-E44FE50F0A1F}"/>
                </a:ext>
              </a:extLst>
            </p:cNvPr>
            <p:cNvSpPr txBox="1"/>
            <p:nvPr/>
          </p:nvSpPr>
          <p:spPr>
            <a:xfrm>
              <a:off x="196645" y="98323"/>
              <a:ext cx="117888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Kelley Impact Competition: Get to know the Team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018057-8AE7-46F1-8129-F9FFC9F2D91E}"/>
              </a:ext>
            </a:extLst>
          </p:cNvPr>
          <p:cNvGrpSpPr/>
          <p:nvPr/>
        </p:nvGrpSpPr>
        <p:grpSpPr>
          <a:xfrm>
            <a:off x="7057747" y="1491453"/>
            <a:ext cx="1509204" cy="1694175"/>
            <a:chOff x="6806213" y="4856081"/>
            <a:chExt cx="1509204" cy="169417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A333B65-003F-4011-95A3-B3C59D630FA1}"/>
                </a:ext>
              </a:extLst>
            </p:cNvPr>
            <p:cNvSpPr/>
            <p:nvPr/>
          </p:nvSpPr>
          <p:spPr>
            <a:xfrm>
              <a:off x="6850602" y="4856081"/>
              <a:ext cx="1420427" cy="1420427"/>
            </a:xfrm>
            <a:prstGeom prst="ellipse">
              <a:avLst/>
            </a:prstGeom>
            <a:solidFill>
              <a:srgbClr val="D8BA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D641FC9-E563-4F16-8202-9C15FAEB580D}"/>
                </a:ext>
              </a:extLst>
            </p:cNvPr>
            <p:cNvSpPr txBox="1"/>
            <p:nvPr/>
          </p:nvSpPr>
          <p:spPr>
            <a:xfrm>
              <a:off x="6806213" y="6242479"/>
              <a:ext cx="15092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Century Gothic" panose="020B0502020202020204" pitchFamily="34" charset="0"/>
                  <a:ea typeface="Malgun Gothic" panose="020B0503020000020004" pitchFamily="34" charset="-127"/>
                </a:rPr>
                <a:t>Robbie Levine</a:t>
              </a:r>
            </a:p>
          </p:txBody>
        </p:sp>
      </p:grpSp>
      <p:pic>
        <p:nvPicPr>
          <p:cNvPr id="15" name="Picture 1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71DB0428-9DA1-435D-ABE3-A54CE2C652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11"/>
          <a:stretch/>
        </p:blipFill>
        <p:spPr>
          <a:xfrm rot="16200000">
            <a:off x="7100889" y="1472441"/>
            <a:ext cx="1418251" cy="147837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threePt" dir="t"/>
          </a:scene3d>
          <a:sp3d prstMaterial="matte">
            <a:contourClr>
              <a:schemeClr val="bg1"/>
            </a:contourClr>
          </a:sp3d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27AED70-5BA4-4B9D-9B8C-870E7C65FAFB}"/>
              </a:ext>
            </a:extLst>
          </p:cNvPr>
          <p:cNvGrpSpPr/>
          <p:nvPr/>
        </p:nvGrpSpPr>
        <p:grpSpPr>
          <a:xfrm>
            <a:off x="594801" y="1491453"/>
            <a:ext cx="1970843" cy="1694175"/>
            <a:chOff x="355104" y="4856081"/>
            <a:chExt cx="1970843" cy="169417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67E7FBE-2D4D-4882-9B81-4DE1A332D4CB}"/>
                </a:ext>
              </a:extLst>
            </p:cNvPr>
            <p:cNvSpPr/>
            <p:nvPr/>
          </p:nvSpPr>
          <p:spPr>
            <a:xfrm>
              <a:off x="630312" y="4856081"/>
              <a:ext cx="1420427" cy="1420427"/>
            </a:xfrm>
            <a:prstGeom prst="ellipse">
              <a:avLst/>
            </a:prstGeom>
            <a:solidFill>
              <a:srgbClr val="D8BA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ED7B17F-393C-4E56-AF50-5614C11348DB}"/>
                </a:ext>
              </a:extLst>
            </p:cNvPr>
            <p:cNvSpPr txBox="1"/>
            <p:nvPr/>
          </p:nvSpPr>
          <p:spPr>
            <a:xfrm>
              <a:off x="355104" y="6242479"/>
              <a:ext cx="19708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Century Gothic" panose="020B0502020202020204" pitchFamily="34" charset="0"/>
                  <a:ea typeface="Malgun Gothic" panose="020B0503020000020004" pitchFamily="34" charset="-127"/>
                </a:rPr>
                <a:t>Davis </a:t>
              </a:r>
              <a:r>
                <a:rPr lang="en-US" sz="1400" err="1">
                  <a:latin typeface="Century Gothic" panose="020B0502020202020204" pitchFamily="34" charset="0"/>
                  <a:ea typeface="Malgun Gothic" panose="020B0503020000020004" pitchFamily="34" charset="-127"/>
                </a:rPr>
                <a:t>Aufdembrink</a:t>
              </a:r>
              <a:endParaRPr lang="en-US" sz="1400">
                <a:latin typeface="Century Gothic" panose="020B0502020202020204" pitchFamily="34" charset="0"/>
                <a:ea typeface="Malgun Gothic" panose="020B0503020000020004" pitchFamily="34" charset="-127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3C8904E-6297-4517-8CEC-BF5EB5119E36}"/>
              </a:ext>
            </a:extLst>
          </p:cNvPr>
          <p:cNvGrpSpPr/>
          <p:nvPr/>
        </p:nvGrpSpPr>
        <p:grpSpPr>
          <a:xfrm>
            <a:off x="4101482" y="1491453"/>
            <a:ext cx="1420427" cy="1694175"/>
            <a:chOff x="3712345" y="4856081"/>
            <a:chExt cx="1420427" cy="1694175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A152401-3B11-4300-B6B7-5CADB1D40BBD}"/>
                </a:ext>
              </a:extLst>
            </p:cNvPr>
            <p:cNvSpPr/>
            <p:nvPr/>
          </p:nvSpPr>
          <p:spPr>
            <a:xfrm>
              <a:off x="3712345" y="4856081"/>
              <a:ext cx="1420427" cy="1420427"/>
            </a:xfrm>
            <a:prstGeom prst="ellipse">
              <a:avLst/>
            </a:prstGeom>
            <a:solidFill>
              <a:srgbClr val="D8BA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5E9453D-2626-4859-8E7F-4CF99544B9F1}"/>
                </a:ext>
              </a:extLst>
            </p:cNvPr>
            <p:cNvSpPr txBox="1"/>
            <p:nvPr/>
          </p:nvSpPr>
          <p:spPr>
            <a:xfrm>
              <a:off x="3849949" y="6242479"/>
              <a:ext cx="11452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Century Gothic" panose="020B0502020202020204" pitchFamily="34" charset="0"/>
                  <a:ea typeface="Malgun Gothic" panose="020B0503020000020004" pitchFamily="34" charset="-127"/>
                </a:rPr>
                <a:t>Sika Kodzi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FA50C88-54B7-45F3-9EC5-270A74749EEE}"/>
              </a:ext>
            </a:extLst>
          </p:cNvPr>
          <p:cNvGrpSpPr/>
          <p:nvPr/>
        </p:nvGrpSpPr>
        <p:grpSpPr>
          <a:xfrm>
            <a:off x="10102788" y="1491453"/>
            <a:ext cx="1802167" cy="1694175"/>
            <a:chOff x="9765437" y="4856081"/>
            <a:chExt cx="1802167" cy="1694175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2152E2C-18E5-49A1-80B8-13C050FE484F}"/>
                </a:ext>
              </a:extLst>
            </p:cNvPr>
            <p:cNvSpPr/>
            <p:nvPr/>
          </p:nvSpPr>
          <p:spPr>
            <a:xfrm>
              <a:off x="9956307" y="4856081"/>
              <a:ext cx="1420427" cy="1420427"/>
            </a:xfrm>
            <a:prstGeom prst="ellipse">
              <a:avLst/>
            </a:prstGeom>
            <a:solidFill>
              <a:srgbClr val="D8BA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8E2B4B1-DEDB-43FA-9486-FC3B13974348}"/>
                </a:ext>
              </a:extLst>
            </p:cNvPr>
            <p:cNvSpPr txBox="1"/>
            <p:nvPr/>
          </p:nvSpPr>
          <p:spPr>
            <a:xfrm>
              <a:off x="9765437" y="6242479"/>
              <a:ext cx="18021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Century Gothic" panose="020B0502020202020204" pitchFamily="34" charset="0"/>
                  <a:ea typeface="Malgun Gothic" panose="020B0503020000020004" pitchFamily="34" charset="-127"/>
                </a:rPr>
                <a:t>Lorraine </a:t>
              </a:r>
              <a:r>
                <a:rPr lang="en-US" sz="1400" err="1">
                  <a:latin typeface="Century Gothic" panose="020B0502020202020204" pitchFamily="34" charset="0"/>
                  <a:ea typeface="Malgun Gothic" panose="020B0503020000020004" pitchFamily="34" charset="-127"/>
                </a:rPr>
                <a:t>Michira</a:t>
              </a:r>
              <a:endParaRPr lang="en-US" sz="1400">
                <a:latin typeface="Century Gothic" panose="020B0502020202020204" pitchFamily="34" charset="0"/>
                <a:ea typeface="Malgun Gothic" panose="020B0503020000020004" pitchFamily="34" charset="-127"/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449E25CB-2BC6-4D87-AABC-177EEB64AF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4" t="2248" r="1364" b="31004"/>
          <a:stretch/>
        </p:blipFill>
        <p:spPr>
          <a:xfrm>
            <a:off x="4101483" y="1481024"/>
            <a:ext cx="1427086" cy="1420427"/>
          </a:xfrm>
          <a:prstGeom prst="ellipse">
            <a:avLst/>
          </a:prstGeom>
        </p:spPr>
      </p:pic>
      <p:pic>
        <p:nvPicPr>
          <p:cNvPr id="35" name="Picture 34" descr="A picture containing person, clothing, smiling, posing&#10;&#10;Description automatically generated">
            <a:extLst>
              <a:ext uri="{FF2B5EF4-FFF2-40B4-BE49-F238E27FC236}">
                <a16:creationId xmlns:a16="http://schemas.microsoft.com/office/drawing/2014/main" id="{3EAAA617-F2AB-42D6-9EBB-B65849C925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719" y="1486748"/>
            <a:ext cx="1423928" cy="1434006"/>
          </a:xfrm>
          <a:prstGeom prst="flowChartConnector">
            <a:avLst/>
          </a:prstGeom>
        </p:spPr>
      </p:pic>
      <p:pic>
        <p:nvPicPr>
          <p:cNvPr id="36" name="Picture 35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4D82B67A-D17E-4FF3-8AC0-2E141D96615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0" b="26310"/>
          <a:stretch/>
        </p:blipFill>
        <p:spPr>
          <a:xfrm>
            <a:off x="834128" y="1491449"/>
            <a:ext cx="1496259" cy="1402672"/>
          </a:xfrm>
          <a:prstGeom prst="flowChartConnector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66D29112-7C56-4E6C-A879-CF12A2CC26AD}"/>
              </a:ext>
            </a:extLst>
          </p:cNvPr>
          <p:cNvSpPr txBox="1"/>
          <p:nvPr/>
        </p:nvSpPr>
        <p:spPr>
          <a:xfrm>
            <a:off x="601976" y="3269942"/>
            <a:ext cx="2368241" cy="24622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algn="ctr">
              <a:defRPr sz="1400">
                <a:latin typeface="Century Gothic" panose="020B0502020202020204" pitchFamily="34" charset="0"/>
                <a:ea typeface="Malgun Gothic" panose="020B0503020000020004" pitchFamily="34" charset="-127"/>
              </a:defRPr>
            </a:lvl1pPr>
          </a:lstStyle>
          <a:p>
            <a:pPr algn="l"/>
            <a:r>
              <a:rPr lang="en-US" sz="1100" dirty="0">
                <a:latin typeface="Century Gothic"/>
                <a:ea typeface="Malgun Gothic"/>
              </a:rPr>
              <a:t>Involvement: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100" dirty="0">
                <a:latin typeface="Century Gothic"/>
                <a:ea typeface="Malgun Gothic"/>
              </a:rPr>
              <a:t>Incoming Investment Banking Analyst at William Blair </a:t>
            </a:r>
            <a:endParaRPr lang="en-US" sz="11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100" dirty="0">
                <a:latin typeface="Century Gothic"/>
                <a:ea typeface="Malgun Gothic"/>
              </a:rPr>
              <a:t>Capital Markets &amp; Banking Workshop, DSP Business Fraternity, President of Civic Leadership Development Club, Teaching Assistant @ the Kelley School of Business, IU Amazon Prime Campus Manager, Kelley Honors Program Mentor</a:t>
            </a:r>
            <a:endParaRPr lang="en-US" sz="1100" dirty="0"/>
          </a:p>
          <a:p>
            <a:pPr algn="l"/>
            <a:endParaRPr lang="en-US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1936D0-EEC1-49DA-A122-C61C38C07369}"/>
              </a:ext>
            </a:extLst>
          </p:cNvPr>
          <p:cNvSpPr txBox="1"/>
          <p:nvPr/>
        </p:nvSpPr>
        <p:spPr>
          <a:xfrm>
            <a:off x="9766511" y="3269942"/>
            <a:ext cx="242548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latin typeface="Century Gothic" panose="020B0502020202020204" pitchFamily="34" charset="0"/>
                <a:ea typeface="Malgun Gothic" panose="020B0503020000020004" pitchFamily="34" charset="-127"/>
              </a:defRPr>
            </a:lvl1pPr>
          </a:lstStyle>
          <a:p>
            <a:r>
              <a:rPr lang="en-US" dirty="0"/>
              <a:t>Involvement: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Incoming full time Audit team at KPMG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Global Sales Workshop, Kelley Guide, Best Buddies,  Hudson and Holland Tutor, Kelley Black Student Task Force, William R Fry and Hudson and Holland Scholar, State Farm Sales Team Member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7" name="TextBox 1">
            <a:extLst>
              <a:ext uri="{FF2B5EF4-FFF2-40B4-BE49-F238E27FC236}">
                <a16:creationId xmlns:a16="http://schemas.microsoft.com/office/drawing/2014/main" id="{1E6FEA25-9D83-4791-8366-A9071B24250D}"/>
              </a:ext>
            </a:extLst>
          </p:cNvPr>
          <p:cNvSpPr txBox="1"/>
          <p:nvPr/>
        </p:nvSpPr>
        <p:spPr>
          <a:xfrm>
            <a:off x="3810000" y="3278820"/>
            <a:ext cx="21557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latin typeface="Century Gothic" panose="020B0502020202020204" pitchFamily="34" charset="0"/>
                <a:ea typeface="Malgun Gothic" panose="020B0503020000020004" pitchFamily="34" charset="-127"/>
              </a:defRPr>
            </a:lvl1pPr>
          </a:lstStyle>
          <a:p>
            <a:r>
              <a:rPr lang="en-US" dirty="0"/>
              <a:t>Involvement: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Incoming Associate at Boston Consulting Group (BCG)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Involvements: Consulting Workshop, Director of Professional Development for Women in Business, DSP Business Fraternity, Kelley Honors Program </a:t>
            </a:r>
          </a:p>
          <a:p>
            <a:endParaRPr lang="en-US" dirty="0"/>
          </a:p>
        </p:txBody>
      </p:sp>
      <p:sp>
        <p:nvSpPr>
          <p:cNvPr id="38" name="TextBox 1">
            <a:extLst>
              <a:ext uri="{FF2B5EF4-FFF2-40B4-BE49-F238E27FC236}">
                <a16:creationId xmlns:a16="http://schemas.microsoft.com/office/drawing/2014/main" id="{3399628A-DDD4-4F7D-AAD5-3C1916269C64}"/>
              </a:ext>
            </a:extLst>
          </p:cNvPr>
          <p:cNvSpPr txBox="1"/>
          <p:nvPr/>
        </p:nvSpPr>
        <p:spPr>
          <a:xfrm>
            <a:off x="6773662" y="3269942"/>
            <a:ext cx="23289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latin typeface="Century Gothic" panose="020B0502020202020204" pitchFamily="34" charset="0"/>
                <a:ea typeface="Malgun Gothic" panose="020B0503020000020004" pitchFamily="34" charset="-127"/>
              </a:defRPr>
            </a:lvl1pPr>
          </a:lstStyle>
          <a:p>
            <a:pPr algn="l"/>
            <a:r>
              <a:rPr lang="en-US" sz="1200" dirty="0"/>
              <a:t>Involvement: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/>
              <a:t>Incoming Associate at Bain &amp; Company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/>
              <a:t>Finance &amp; Accounting intern at Procter &amp; Gamble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/>
              <a:t>Consulting Workshop, IU Athletic Department tutor, 180 Degrees Consulting, DSP Business Fraternity, Kelley School of Business Teaching Assistant, Kelley Honors Program Mentor</a:t>
            </a:r>
          </a:p>
        </p:txBody>
      </p:sp>
    </p:spTree>
    <p:extLst>
      <p:ext uri="{BB962C8B-B14F-4D97-AF65-F5344CB8AC3E}">
        <p14:creationId xmlns:p14="http://schemas.microsoft.com/office/powerpoint/2010/main" val="1453297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Microsoft Macintosh PowerPoint</Application>
  <PresentationFormat>Widescreen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Aufdembrink, Davis Noble</dc:creator>
  <cp:lastModifiedBy>Aufdembrink, Davis Noble</cp:lastModifiedBy>
  <cp:revision>1</cp:revision>
  <dcterms:created xsi:type="dcterms:W3CDTF">2022-02-04T16:15:24Z</dcterms:created>
  <dcterms:modified xsi:type="dcterms:W3CDTF">2022-02-04T16:16:07Z</dcterms:modified>
</cp:coreProperties>
</file>